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11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3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9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8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4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0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7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5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6192-24FF-4710-A399-0B2E7799AAE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4CEF-0F92-4450-B708-EE2596C4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29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5DF15-CE7D-12EF-13FA-98D1E0355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29174"/>
            <a:ext cx="7772400" cy="4781725"/>
          </a:xfrm>
        </p:spPr>
        <p:txBody>
          <a:bodyPr>
            <a:normAutofit fontScale="90000"/>
          </a:bodyPr>
          <a:lstStyle/>
          <a:p>
            <a:r>
              <a:rPr lang="en-US" sz="9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 and the Victory of Faith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38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7112"/>
            <a:ext cx="9144000" cy="6711193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14:17-20	Before he deals with the king of 			Sodom he is dealt with by the king of 		Salem, Melchizedek. 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v.18	The one that is like the Son of God, 		after whose priesthood Christ is made 		a high priest. forever. 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x-none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LORD hath sworn, and will not repent, Thou art a priest for ever after the order of Melchizedek. (Psa</a:t>
            </a:r>
            <a:r>
              <a:rPr lang="en-US" sz="3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lm</a:t>
            </a:r>
            <a:r>
              <a:rPr lang="x-none" sz="3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110:4)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7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Mention of a priest in the Bible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Mention of a Jerusalem in the Bible (see Psalm 76:2)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combined in a stated type of the Lord Jesus Christ. (Hebrews 7)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Melchizedek is king of Salem (peace) his</a:t>
            </a:r>
            <a:r>
              <a:rPr lang="x-none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name is explained in Heb</a:t>
            </a:r>
            <a:r>
              <a:rPr lang="en-US" sz="3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rews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7:2 as “king of righteousness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x-none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mention of a priest – and no sacrifice! He anticipates the death of Christ with the memorials of a sacrifice (bread and wine).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the order in Hebrews – 1</a:t>
            </a:r>
            <a:r>
              <a:rPr lang="en-US" sz="6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king of righteousness. Next, king of peace. </a:t>
            </a:r>
          </a:p>
          <a:p>
            <a:pPr marL="0" indent="0" algn="ctr">
              <a:buNone/>
            </a:pPr>
            <a:r>
              <a:rPr lang="en-US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(Salem = shalom). </a:t>
            </a:r>
          </a:p>
          <a:p>
            <a:pPr marL="0" indent="0" algn="ctr">
              <a:buNone/>
            </a:pPr>
            <a:endParaRPr lang="en-US" sz="6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Certainly follows the order of the cross then the crown. But also follows the soteriological order – 1</a:t>
            </a:r>
            <a:r>
              <a:rPr lang="en-US" sz="6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 cross and following, peace. </a:t>
            </a:r>
            <a:endParaRPr lang="en-US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7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Observe the progressive doctrinal order of chapters 12-15: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12	Path of faith, snare of the world (Egypt)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13	Moral victory of unselfish faith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14	Actual victory over world confederation of 			kings; possession of heaven and earth under the 		Melchizedek Priesthood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15	The blessing of the chosen people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 t</a:t>
            </a: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hese things will play out on a bigger stage!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0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Principle of spiritual warfare – 14:21 there always comes a test after a victory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4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Principle of spiritual warfare – always meet the King of Salem before you meet the king of Sodom 14:18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4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fontScale="92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14:22,23	cp. V.19	What need of Sodom’s goods? Note the subtlety of the suggestion. How insidiousness the temptation! To draw Abraham in. A temptation with something that wasn’t in itself “wrong”. After all, the spoils go to the victor. But the implications were clear from Abraham’s response: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x-none" sz="40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I will not take from a thread even to a shoelatchet, and that I will not take any thing that is thine, </a:t>
            </a:r>
            <a:r>
              <a:rPr lang="x-none" sz="4000" b="1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lest thou shouldest say, I have made Abram rich</a:t>
            </a:r>
            <a:r>
              <a:rPr lang="x-none" sz="40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(Gen</a:t>
            </a:r>
            <a:r>
              <a:rPr lang="en-US" sz="40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esis</a:t>
            </a:r>
            <a:r>
              <a:rPr lang="x-none" sz="40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14:23)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56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44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Principle of spiritual warfare – be convinced before the test.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time to contemplate or consider. Abraham’s immediate response shows: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prior commitment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settled heart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Again, the true character of a man is seen in his choices.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3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principle of spiritual warfare – rest and trust in the Word 14:22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Melchizedek had given to Abraham a revelation. El </a:t>
            </a:r>
            <a:r>
              <a:rPr lang="en-US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Elyon</a:t>
            </a: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the most high God. The possessor of heaven and earth. (</a:t>
            </a:r>
            <a:r>
              <a:rPr lang="en-US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 Scofield note here</a:t>
            </a: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15:1&amp;cf. Blessing comes after Abraham’s choice – as in chapter 13.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need to fear: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 reprisal of the kings.	2. Refusal of Sodom’s goods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9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fontScale="92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Reasons to Study the Biographies of Scripture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Admiration – to create spiritual thirst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Reproof – to see poverty of our own 	lives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7429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 excuse – if they did it we can too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Hope – If God used them and they did it – 	it can be done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7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14:1-12 	We see first Lot the 					overcome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14:13-24	  Abraham – the 						overcomer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14:1-12	How did Lot get here? 12:4	13:5,7,10	then,14:12	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Finally 19:1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Lot appears in need of deliverance, not as a deliverer. As overcome, not overcomer. Without the New Testament, 2Peter 2:6-9 we wouldn’t know the man was a believer.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Events of Genesis 14 served also to warn Lot – but he goes back to Sodom. The true character of a man is often seen by the choices he makes.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Lot was a great man in Sodom – but with no power to deliver himself – how about us? Mark 8:36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Deliverance fell to the man of faith – the man of the tent, the altar and who called on the name of the Lord.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the contrast: 14:13 “the Hebrew”  compare 14:12 “dwelt in Sodom”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		14:14	Abraham appears unentangled by the 		affairs of the world. As a pilgrim and a 			stranger his tent not desired by “kings”.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Lot has lost the pilgrim character and is 	ensnared by the things of this life. He is no 	condition to do battle.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3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60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principle of spiritual warfare – </a:t>
            </a:r>
          </a:p>
          <a:p>
            <a:pPr marL="0" indent="0" algn="ctr">
              <a:buNone/>
            </a:pPr>
            <a:r>
              <a:rPr lang="x-none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man that warreth entangleth himself with the affairs of </a:t>
            </a:r>
            <a:r>
              <a:rPr lang="x-none" sz="60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x-none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life; that he may please him who hath chosen him to be a soldier. </a:t>
            </a:r>
            <a:endParaRPr lang="en-US" sz="6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x-none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(2Ti</a:t>
            </a:r>
            <a:r>
              <a:rPr lang="en-US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mothy</a:t>
            </a:r>
            <a:r>
              <a:rPr lang="x-none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2:4)</a:t>
            </a:r>
            <a:endParaRPr lang="en-US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9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	Abraham on the other hand is seen as a separated man.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v.14 he heard		he armed – no delay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Separation not indifference to the plight of 	others. Ready to - </a:t>
            </a:r>
            <a:r>
              <a:rPr lang="x-none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others save with fear, </a:t>
            </a:r>
            <a:r>
              <a:rPr lang="en-US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x-none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pulling them out of the fire; hating even the </a:t>
            </a:r>
            <a:r>
              <a:rPr lang="en-US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x-none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garment spotted by the flesh. (Jud</a:t>
            </a:r>
            <a:r>
              <a:rPr lang="en-US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x-none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1:23)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Abraham is a man of the tent, altar, and called on 	the name of the Lord. Therefore, he was ready to 	do battle!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Principle of spiritual warfare seen here – no tent, no altar, = no victory!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Abraham was unentangled – he was: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Ready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willing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able to be used as a deliverer. 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x-none" sz="40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 heed unto thyself, and unto the doctrine; continue in them: for in doing this thou shalt both save thyself, and them that hear thee. (1Ti</a:t>
            </a:r>
            <a:r>
              <a:rPr lang="en-US" sz="40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mothy</a:t>
            </a:r>
            <a:r>
              <a:rPr lang="x-none" sz="40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4:16)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5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483B-174F-A673-F729-80865BF4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67112"/>
            <a:ext cx="9051721" cy="671119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14:14-16  See the man of faith in action! Here is where our spiritual appetite is whet.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x-none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through faith subdued kingdoms,</a:t>
            </a:r>
            <a:r>
              <a:rPr lang="en-US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x-none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(Heb 11:33)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 how he routs them! (Very suggestive = 4 kings –the world. Lot – the flesh. King of Sodom – the devil ???)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 a real battle is about to take place. The world, the kings; the flesh, Lot  (unselfish – it would have been easy to say “Lot deserves it!”); the king of Sodom would prove to be a formidable adversary!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6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479</TotalTime>
  <Words>1202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Abraham and the Victory of Faith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Price</dc:creator>
  <cp:lastModifiedBy>Larry Price</cp:lastModifiedBy>
  <cp:revision>20</cp:revision>
  <dcterms:created xsi:type="dcterms:W3CDTF">2024-01-04T03:01:09Z</dcterms:created>
  <dcterms:modified xsi:type="dcterms:W3CDTF">2024-01-10T00:32:48Z</dcterms:modified>
</cp:coreProperties>
</file>