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75" r:id="rId3"/>
    <p:sldId id="276" r:id="rId4"/>
    <p:sldId id="256" r:id="rId5"/>
    <p:sldId id="257" r:id="rId6"/>
    <p:sldId id="270" r:id="rId7"/>
    <p:sldId id="258" r:id="rId8"/>
    <p:sldId id="269" r:id="rId9"/>
    <p:sldId id="259" r:id="rId10"/>
    <p:sldId id="267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66" r:id="rId21"/>
    <p:sldId id="268" r:id="rId22"/>
    <p:sldId id="265" r:id="rId23"/>
    <p:sldId id="260" r:id="rId24"/>
    <p:sldId id="261" r:id="rId25"/>
    <p:sldId id="262" r:id="rId26"/>
    <p:sldId id="263" r:id="rId27"/>
    <p:sldId id="264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1195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2C611-6066-4083-A543-20898FEC649A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0FCA9-F7B5-4CB5-B182-7B1D1C9BF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637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2C611-6066-4083-A543-20898FEC649A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0FCA9-F7B5-4CB5-B182-7B1D1C9BF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93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2C611-6066-4083-A543-20898FEC649A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0FCA9-F7B5-4CB5-B182-7B1D1C9BF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8028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9B00C-76E9-43AE-B858-CA0441AB8C3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A97C-B7D2-4CD6-A89F-9EC4C60F7F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1252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9B00C-76E9-43AE-B858-CA0441AB8C3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A97C-B7D2-4CD6-A89F-9EC4C60F7F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9442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9B00C-76E9-43AE-B858-CA0441AB8C3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A97C-B7D2-4CD6-A89F-9EC4C60F7F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3356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9B00C-76E9-43AE-B858-CA0441AB8C3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A97C-B7D2-4CD6-A89F-9EC4C60F7F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2420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9B00C-76E9-43AE-B858-CA0441AB8C3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A97C-B7D2-4CD6-A89F-9EC4C60F7F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615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9B00C-76E9-43AE-B858-CA0441AB8C3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A97C-B7D2-4CD6-A89F-9EC4C60F7F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4986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9B00C-76E9-43AE-B858-CA0441AB8C3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A97C-B7D2-4CD6-A89F-9EC4C60F7F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9047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9B00C-76E9-43AE-B858-CA0441AB8C3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A97C-B7D2-4CD6-A89F-9EC4C60F7F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734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2C611-6066-4083-A543-20898FEC649A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0FCA9-F7B5-4CB5-B182-7B1D1C9BF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0194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9B00C-76E9-43AE-B858-CA0441AB8C3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A97C-B7D2-4CD6-A89F-9EC4C60F7F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2028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9B00C-76E9-43AE-B858-CA0441AB8C3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A97C-B7D2-4CD6-A89F-9EC4C60F7F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2026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9B00C-76E9-43AE-B858-CA0441AB8C3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A97C-B7D2-4CD6-A89F-9EC4C60F7F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854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2C611-6066-4083-A543-20898FEC649A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0FCA9-F7B5-4CB5-B182-7B1D1C9BF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005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2C611-6066-4083-A543-20898FEC649A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0FCA9-F7B5-4CB5-B182-7B1D1C9BF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199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2C611-6066-4083-A543-20898FEC649A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0FCA9-F7B5-4CB5-B182-7B1D1C9BF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118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2C611-6066-4083-A543-20898FEC649A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0FCA9-F7B5-4CB5-B182-7B1D1C9BF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757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2C611-6066-4083-A543-20898FEC649A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0FCA9-F7B5-4CB5-B182-7B1D1C9BF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156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2C611-6066-4083-A543-20898FEC649A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0FCA9-F7B5-4CB5-B182-7B1D1C9BF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385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2C611-6066-4083-A543-20898FEC649A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0FCA9-F7B5-4CB5-B182-7B1D1C9BF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98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2C611-6066-4083-A543-20898FEC649A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0FCA9-F7B5-4CB5-B182-7B1D1C9BF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2953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9B00C-76E9-43AE-B858-CA0441AB8C3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DA97C-B7D2-4CD6-A89F-9EC4C60F7F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061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6200"/>
            <a:ext cx="9144000" cy="6781800"/>
          </a:xfrm>
        </p:spPr>
        <p:txBody>
          <a:bodyPr>
            <a:normAutofit fontScale="92500" lnSpcReduction="10000"/>
          </a:bodyPr>
          <a:lstStyle/>
          <a:p>
            <a:r>
              <a:rPr lang="en-US" sz="4800" dirty="0">
                <a:solidFill>
                  <a:schemeClr val="tx1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Websites:</a:t>
            </a:r>
          </a:p>
          <a:p>
            <a:r>
              <a:rPr lang="en-US" sz="4800" dirty="0">
                <a:solidFill>
                  <a:schemeClr val="tx1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	Larryrprice.com</a:t>
            </a:r>
          </a:p>
          <a:p>
            <a:r>
              <a:rPr lang="en-US" sz="4800" dirty="0">
                <a:solidFill>
                  <a:schemeClr val="tx1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Tabernacle.larryrprice.com</a:t>
            </a:r>
          </a:p>
          <a:p>
            <a:endParaRPr lang="en-US" sz="480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r>
              <a:rPr lang="en-US" sz="4800" dirty="0">
                <a:solidFill>
                  <a:schemeClr val="tx1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Facebook:</a:t>
            </a:r>
          </a:p>
          <a:p>
            <a:r>
              <a:rPr lang="en-US" sz="4800" dirty="0">
                <a:solidFill>
                  <a:schemeClr val="tx1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Tabernacle Large Model Display</a:t>
            </a:r>
          </a:p>
          <a:p>
            <a:endParaRPr lang="en-US" sz="480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r>
              <a:rPr lang="en-US" sz="4800" dirty="0">
                <a:solidFill>
                  <a:schemeClr val="tx1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YouTube Channel:</a:t>
            </a:r>
          </a:p>
          <a:p>
            <a:r>
              <a:rPr lang="en-US" sz="4800" dirty="0">
                <a:solidFill>
                  <a:schemeClr val="tx1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L Ross Price</a:t>
            </a:r>
          </a:p>
        </p:txBody>
      </p:sp>
    </p:spTree>
    <p:extLst>
      <p:ext uri="{BB962C8B-B14F-4D97-AF65-F5344CB8AC3E}">
        <p14:creationId xmlns:p14="http://schemas.microsoft.com/office/powerpoint/2010/main" val="24743373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ABA55-C06D-EFE1-130F-773E757BF4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232" y="376084"/>
            <a:ext cx="8834284" cy="3133879"/>
          </a:xfrm>
        </p:spPr>
        <p:txBody>
          <a:bodyPr>
            <a:normAutofit/>
          </a:bodyPr>
          <a:lstStyle/>
          <a:p>
            <a:pPr marL="2286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6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Genesis 13	</a:t>
            </a:r>
            <a:br>
              <a:rPr lang="en-US" sz="6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6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Abraham and Lot</a:t>
            </a:r>
            <a:br>
              <a:rPr lang="en-US" sz="5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3C3F6C-18B0-1E9F-07C4-845F3FD3BE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232" y="3602037"/>
            <a:ext cx="8834284" cy="2879879"/>
          </a:xfrm>
        </p:spPr>
        <p:txBody>
          <a:bodyPr>
            <a:normAutofit/>
          </a:bodyPr>
          <a:lstStyle/>
          <a:p>
            <a:r>
              <a:rPr lang="en-US" sz="36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Lot’s history is recorded as a series of choices, as is Abraham’s life. Scripture seems to zero in on this. Our lives are also made up of a series of choices.</a:t>
            </a:r>
            <a:br>
              <a:rPr lang="en-US" sz="2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00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DE8875-1F22-6D8C-2549-3A256A5871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239" y="95865"/>
            <a:ext cx="8937522" cy="66441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7800" dirty="0"/>
              <a:t>First &amp; most crucial:		Heaven or Hell?</a:t>
            </a:r>
          </a:p>
          <a:p>
            <a:pPr marL="0" indent="0">
              <a:buNone/>
            </a:pPr>
            <a:endParaRPr lang="en-US" sz="7800" dirty="0"/>
          </a:p>
          <a:p>
            <a:pPr marL="0" indent="0">
              <a:buNone/>
            </a:pPr>
            <a:r>
              <a:rPr lang="en-US" sz="7800" dirty="0"/>
              <a:t>Second:				Heaven or earth?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959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DE8875-1F22-6D8C-2549-3A256A5871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239" y="95865"/>
            <a:ext cx="8937522" cy="6644148"/>
          </a:xfrm>
        </p:spPr>
        <p:txBody>
          <a:bodyPr>
            <a:normAutofit lnSpcReduction="10000"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5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First introduction to Lot	Genesis 11:31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5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Good choice; a good start</a:t>
            </a:r>
            <a:endParaRPr lang="en-US" sz="5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6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Note: “with him” – always a “tag along”. Is it fair to say that Abe is a “spiritual prop” to Lot?</a:t>
            </a:r>
            <a:endParaRPr lang="en-US" sz="6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625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DE8875-1F22-6D8C-2549-3A256A5871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239" y="95865"/>
            <a:ext cx="8937522" cy="6644148"/>
          </a:xfrm>
        </p:spPr>
        <p:txBody>
          <a:bodyPr/>
          <a:lstStyle/>
          <a:p>
            <a:pPr marL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54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Genesis 13:1-5	Note again, “with him”. </a:t>
            </a:r>
          </a:p>
          <a:p>
            <a:pPr marL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54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5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Testing time (throughout our lives – Mark 8:36 for sinner and saint! Same question with slightly different emphasis.</a:t>
            </a:r>
            <a:endParaRPr lang="en-US" sz="5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862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DE8875-1F22-6D8C-2549-3A256A5871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239" y="95865"/>
            <a:ext cx="8937522" cy="6644148"/>
          </a:xfrm>
        </p:spPr>
        <p:txBody>
          <a:bodyPr>
            <a:normAutofit fontScale="92500" lnSpcReduction="10000"/>
          </a:bodyPr>
          <a:lstStyle/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V.6 Trouble comes as a result of blessing</a:t>
            </a:r>
            <a:endParaRPr lang="en-US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00150" marR="0" indent="-7429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AutoNum type="alphaLcPeriod"/>
            </a:pPr>
            <a:r>
              <a:rPr lang="en-US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problem possibly arising due to Abe’s “venture” down in to Egypt</a:t>
            </a:r>
            <a:endParaRPr lang="en-US" sz="40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00150" marR="0" indent="-7429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AutoNum type="alphaLcPeriod"/>
            </a:pPr>
            <a:r>
              <a:rPr lang="en-US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Strife or problem didn’t produce worldly spirit in Lot – no more than it produced faith in Abraham. It manifested what was already there.</a:t>
            </a:r>
            <a:endParaRPr lang="en-US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Vs. 8,9	Abraham had </a:t>
            </a:r>
            <a:r>
              <a:rPr lang="en-US" sz="4000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right</a:t>
            </a:r>
            <a:r>
              <a:rPr lang="en-US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but he chose to forego </a:t>
            </a:r>
            <a:r>
              <a:rPr lang="en-US" sz="40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it. Faith behind his choice – “enduring as seeing Him Who is invisible”</a:t>
            </a:r>
            <a:endParaRPr lang="en-US" sz="40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40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511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DE8875-1F22-6D8C-2549-3A256A5871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239" y="95865"/>
            <a:ext cx="8937522" cy="6644148"/>
          </a:xfrm>
        </p:spPr>
        <p:txBody>
          <a:bodyPr>
            <a:normAutofit fontScale="92500" lnSpcReduction="20000"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5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v.10	“like Egypt” – something there that attracted Lot  </a:t>
            </a:r>
            <a:endParaRPr lang="en-US" sz="5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54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5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Influence of his wife?</a:t>
            </a:r>
            <a:endParaRPr lang="en-US" sz="5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54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5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Problem with past exposure?</a:t>
            </a:r>
            <a:endParaRPr lang="en-US" sz="5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54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5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Ultimately, his own heart</a:t>
            </a:r>
            <a:endParaRPr lang="en-US" sz="5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545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DE8875-1F22-6D8C-2549-3A256A5871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239" y="95865"/>
            <a:ext cx="8937522" cy="6644148"/>
          </a:xfrm>
        </p:spPr>
        <p:txBody>
          <a:bodyPr>
            <a:normAutofit lnSpcReduction="1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5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v.12	A little closer to the edge</a:t>
            </a:r>
            <a:endParaRPr lang="en-US" sz="54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5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v.13 Divine commentary</a:t>
            </a:r>
            <a:endParaRPr lang="en-US" sz="5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5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13:10 Lot beheld	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5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v.11 Chose  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5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v.12 Pitched  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5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14:12 dwelt in    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5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19:1  sat in the gate</a:t>
            </a:r>
            <a:endParaRPr lang="en-US" sz="5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163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DE8875-1F22-6D8C-2549-3A256A5871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239" y="95865"/>
            <a:ext cx="8937522" cy="6644148"/>
          </a:xfrm>
        </p:spPr>
        <p:txBody>
          <a:bodyPr/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Chapter 14	The Warning	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14:1-12  Abraham seen as unentangled</a:t>
            </a:r>
            <a:endParaRPr lang="en-US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	A man of the tent, the altar, calling on the name 	of the Lord. A man prepared for battle</a:t>
            </a:r>
            <a:endParaRPr lang="en-US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	Lot  - a “great man” but no power, no victory</a:t>
            </a:r>
            <a:endParaRPr lang="en-US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	No tent, no altar, no calling on the name of the 	Lord = no victory</a:t>
            </a:r>
            <a:endParaRPr lang="en-US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	Abraham appears as an overcomer – Lot, as 	overcome.</a:t>
            </a:r>
            <a:endParaRPr lang="en-US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	Lot goes back to Sodom!</a:t>
            </a:r>
            <a:endParaRPr lang="en-US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243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DE8875-1F22-6D8C-2549-3A256A5871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239" y="95865"/>
            <a:ext cx="8937522" cy="6644148"/>
          </a:xfrm>
        </p:spPr>
        <p:txBody>
          <a:bodyPr/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8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Chapter 19:1	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8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Lot a great man – but in a place destined for judgment!</a:t>
            </a:r>
            <a:endParaRPr lang="en-US" sz="8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2436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DE8875-1F22-6D8C-2549-3A256A5871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239" y="95865"/>
            <a:ext cx="8937522" cy="6644148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b="0" i="0" u="none" strike="noStrike" kern="1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Lot’s decision effected others:</a:t>
            </a:r>
            <a:endParaRPr kumimoji="0" lang="en-US" b="0" i="0" u="none" strike="noStrike" kern="1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b="0" i="0" u="none" strike="noStrike" kern="1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	His son in laws	19:14</a:t>
            </a:r>
            <a:endParaRPr kumimoji="0" lang="en-US" b="0" i="0" u="none" strike="noStrike" kern="1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b="0" i="0" u="none" strike="noStrike" kern="1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	His wife		19:26</a:t>
            </a:r>
            <a:endParaRPr kumimoji="0" lang="en-US" b="0" i="0" u="none" strike="noStrike" kern="1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b="0" i="0" u="none" strike="noStrike" kern="1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	His daughters	19:32</a:t>
            </a:r>
            <a:endParaRPr kumimoji="0" lang="en-US" b="0" i="0" u="none" strike="noStrike" kern="1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b="0" i="0" u="none" strike="noStrike" kern="1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	Sodomites		19:9</a:t>
            </a:r>
            <a:endParaRPr kumimoji="0" lang="en-US" b="0" i="0" u="none" strike="noStrike" kern="1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b="0" i="0" u="none" strike="noStrike" kern="1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	Himself		19:16</a:t>
            </a:r>
            <a:endParaRPr kumimoji="0" lang="en-US" b="0" i="0" u="none" strike="noStrike" kern="1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200" b="0" i="0" u="none" strike="noStrike" kern="1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b="0" i="0" u="none" strike="noStrike" kern="1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All destroyed – all he lived for and built. Compare Abraham – living for the unseen but for a city that had foundations!</a:t>
            </a:r>
            <a:endParaRPr kumimoji="0" lang="en-US" b="0" i="0" u="none" strike="noStrike" kern="1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b="0" i="0" u="none" strike="noStrike" kern="1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It’s not just about having things – Abraham had things! It’s a matter of the heart. Living for this world or for the “other” world.</a:t>
            </a:r>
            <a:endParaRPr kumimoji="0" lang="en-US" b="0" i="0" u="none" strike="noStrike" kern="1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439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58BDC0D4-9C60-8C89-B481-322995F18A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237" y="-78154"/>
            <a:ext cx="4394886" cy="68580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21508E3-E797-682F-167C-3851F610F69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6892" y="0"/>
            <a:ext cx="4510216" cy="6858000"/>
          </a:xfrm>
          <a:prstGeom prst="rect">
            <a:avLst/>
          </a:prstGeom>
        </p:spPr>
      </p:pic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E1E03A7E-F9F2-16A8-2D9C-1E753E1379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123" y="-1954"/>
            <a:ext cx="4140200" cy="6705600"/>
          </a:xfrm>
        </p:spPr>
      </p:pic>
    </p:spTree>
    <p:extLst>
      <p:ext uri="{BB962C8B-B14F-4D97-AF65-F5344CB8AC3E}">
        <p14:creationId xmlns:p14="http://schemas.microsoft.com/office/powerpoint/2010/main" val="15525870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E27171-2492-2B57-1086-5A51B6A28C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57" y="134224"/>
            <a:ext cx="8934275" cy="661052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8277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E27171-2492-2B57-1086-5A51B6A28C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57" y="134224"/>
            <a:ext cx="8934275" cy="661052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1740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E27171-2492-2B57-1086-5A51B6A28C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57" y="134224"/>
            <a:ext cx="8934275" cy="661052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6128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E27171-2492-2B57-1086-5A51B6A28C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57" y="134224"/>
            <a:ext cx="8934275" cy="661052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9793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E27171-2492-2B57-1086-5A51B6A28C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57" y="134224"/>
            <a:ext cx="8934275" cy="661052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7958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E27171-2492-2B57-1086-5A51B6A28C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57" y="134224"/>
            <a:ext cx="8934275" cy="661052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9688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E27171-2492-2B57-1086-5A51B6A28C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57" y="134224"/>
            <a:ext cx="8934275" cy="661052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597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BE32B-7EB8-4DD4-2479-5DD349ECBF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2"/>
            <a:ext cx="7772400" cy="4540207"/>
          </a:xfrm>
        </p:spPr>
        <p:txBody>
          <a:bodyPr>
            <a:normAutofit fontScale="90000"/>
          </a:bodyPr>
          <a:lstStyle/>
          <a:p>
            <a:r>
              <a:rPr lang="en-US" sz="6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Genesis 13-19 </a:t>
            </a:r>
            <a:br>
              <a:rPr lang="en-US" sz="6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6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6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 and </a:t>
            </a:r>
            <a:br>
              <a:rPr lang="en-US" sz="6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6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6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Preliminary Thoughts</a:t>
            </a:r>
            <a:br>
              <a:rPr lang="en-US" sz="6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273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E27171-2492-2B57-1086-5A51B6A28C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4224"/>
            <a:ext cx="9143999" cy="6610525"/>
          </a:xfrm>
        </p:spPr>
        <p:txBody>
          <a:bodyPr>
            <a:normAutofit fontScale="92500" lnSpcReduction="1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 leave the ‘events” section Chapters 1-11</a:t>
            </a:r>
            <a:endParaRPr lang="en-US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Creation   Fall	   Flood	 Babel</a:t>
            </a:r>
            <a:endParaRPr lang="en-US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Adam		Noah</a:t>
            </a:r>
            <a:endParaRPr lang="en-US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Chapters 12-50	We enter the “people” section</a:t>
            </a:r>
            <a:endParaRPr lang="en-US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Abraham		Issac		Jacob		Joseph</a:t>
            </a:r>
            <a:endParaRPr lang="en-US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6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 Chapters 	Creation, Fall, Flood, Babel</a:t>
            </a:r>
            <a:endParaRPr lang="en-US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14 Chapters	Abraham</a:t>
            </a:r>
            <a:endParaRPr lang="en-US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600" b="1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Bible is primarily a book about redemption and salvation – people!</a:t>
            </a:r>
            <a:endParaRPr lang="en-US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245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E27171-2492-2B57-1086-5A51B6A28C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57" y="134224"/>
            <a:ext cx="8934275" cy="6610525"/>
          </a:xfrm>
        </p:spPr>
        <p:txBody>
          <a:bodyPr>
            <a:normAutofit lnSpcReduction="10000"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 Major areas in Abraham’s training and testing: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12-15		Choice between “good” and “life”; Denial of Sarah; Choice of Lot; Capture and recovery of Lot; Ministry of Melchizedek; Justification by faith; Covenanted inheritance</a:t>
            </a:r>
            <a:endParaRPr lang="en-US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505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E27171-2492-2B57-1086-5A51B6A28C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57" y="134224"/>
            <a:ext cx="8934275" cy="6610525"/>
          </a:xfrm>
        </p:spPr>
        <p:txBody>
          <a:bodyPr>
            <a:normAutofit lnSpcReduction="10000"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 Major areas in Abraham’s training and testing: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16-19		Faith in the promise or the works of the flesh?; Hagar and the birth of Ishmael; Covenant of circumcision; Renewal of the promise; Lot’s experience in Sodom – it’s destruction and Lot’s rescue </a:t>
            </a:r>
            <a:endParaRPr lang="en-US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467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E27171-2492-2B57-1086-5A51B6A28C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57" y="134224"/>
            <a:ext cx="8934275" cy="6610525"/>
          </a:xfrm>
        </p:spPr>
        <p:txBody>
          <a:bodyPr>
            <a:normAutofit fontScale="92500"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 Major areas in Abraham’s training and testing: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20-24	Search for security; Second denial of Sarah; Birth if the promised seed, and expulsion of the bondwoman and her son; Abrahams’s oath granting security to the Philistine and his son; Justification by works and God’s oath granting security to Abraham and his son; Purpose of a burial ground for Sarah; Second “calling out” from the Gentiles – a bride for Isaac.</a:t>
            </a:r>
            <a:endParaRPr lang="en-US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328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E27171-2492-2B57-1086-5A51B6A28C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57" y="134224"/>
            <a:ext cx="8934275" cy="6610525"/>
          </a:xfrm>
        </p:spPr>
        <p:txBody>
          <a:bodyPr/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5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 Major Tests in Abrahams Life</a:t>
            </a:r>
            <a:endParaRPr lang="en-US" sz="5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60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6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12:1-9			Obedience</a:t>
            </a:r>
            <a:endParaRPr lang="en-US" sz="6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6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12:10-13:4		Trust</a:t>
            </a:r>
            <a:endParaRPr lang="en-US" sz="6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6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13:5-18			Values</a:t>
            </a:r>
            <a:endParaRPr lang="en-US" sz="6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6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14:1-24			Loyalty</a:t>
            </a:r>
            <a:endParaRPr lang="en-US" sz="6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982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E27171-2492-2B57-1086-5A51B6A28C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23" y="0"/>
            <a:ext cx="9018165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 note the initial step at 75 years of age – leaving a major city “looking for a city that had foundations whose builder and maker (architect and builder NET) is God” (Hebrews 11:10). 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AutoNum type="arabicPeriod"/>
            </a:pP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Abraham did not attempt to build a city (as those in Genesis 11) 	but waited for one.</a:t>
            </a:r>
            <a:endParaRPr lang="en-US" sz="24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AutoNum type="arabicPeriod"/>
            </a:pP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Abraham did not attempt to unite with the world but separated 	from it and “went out”.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	</a:t>
            </a: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Joshua 24 tells us the ones he separated from were idolaters – 	“moon 	worshippers” (Joshua 24:14,15) . 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God of glory appeared to Abraham (Acts 7:2). 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000" b="1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voice from the unseen world reaches the heart and calls us apart from earth, focusing one’s attention on an unseen world where glory dwells. (2Corinthians 4:4;6)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883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37</TotalTime>
  <Words>952</Words>
  <Application>Microsoft Office PowerPoint</Application>
  <PresentationFormat>On-screen Show (4:3)</PresentationFormat>
  <Paragraphs>92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Calibri</vt:lpstr>
      <vt:lpstr>Calibri Light</vt:lpstr>
      <vt:lpstr>Nirmala UI</vt:lpstr>
      <vt:lpstr>Times New Roman</vt:lpstr>
      <vt:lpstr>Office Theme</vt:lpstr>
      <vt:lpstr>1_Office Theme</vt:lpstr>
      <vt:lpstr>PowerPoint Presentation</vt:lpstr>
      <vt:lpstr>PowerPoint Presentation</vt:lpstr>
      <vt:lpstr>Genesis 13-19   Introduction and   Preliminary Thoughts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Genesis 13  Abraham and Lot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Genesis 13-19   Introduction and   Preliminary Thoughts</dc:title>
  <dc:creator>Larry Price</dc:creator>
  <cp:lastModifiedBy>Larry Price</cp:lastModifiedBy>
  <cp:revision>11</cp:revision>
  <dcterms:created xsi:type="dcterms:W3CDTF">2024-01-04T02:33:29Z</dcterms:created>
  <dcterms:modified xsi:type="dcterms:W3CDTF">2024-01-10T00:28:36Z</dcterms:modified>
</cp:coreProperties>
</file>